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M.SHavaliev.Muz.D.Tuhmanova.Sl..%20(qmusic.me).mp3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voennye_pesni_-_svyashchennaya_voyna_(zaycev.net)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er\Desktop\&#1051;&#1077;&#1074;&#1080;&#1090;&#1072;&#1085;%20&#8212;%20&#1042;&#1089;&#1090;&#1072;&#1074;&#1072;&#1081;%20,%20&#1089;&#1090;&#1088;&#1072;&#1085;&#1072;%20&#1086;&#1075;&#1088;&#1086;&#1084;&#1085;&#1072;&#1103;.%20(www.mixmuz.ru).mp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Zona Downloads\7bea0b33e878ec9725e4f56a46c1f89a11cce7f5d10ec694d6c2846c23d5030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Zona Downloads\2899-Memorial-voinam-v-gorodskom-parke-Ostrogozhs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Zona Downloads\eb791d7884115d759d37241b290502f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Zona Downloads\veter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6" name="Picture 4" descr="C:\Users\Uer\Desktop\s-dnem-pobedy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D:\Zona Downloads\img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M.SHavaliev.Muz.D.Tuhmanova.Sl.. (q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1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Zona Downloads\77425d3f-da5e-4ae5-9f46-887854762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0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Zona Downloads\img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Zona Downloads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Zona Downloads\img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voennye_pesni_-_svyashchennaya_voyn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22007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Zona Downloads\img7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Zona Downloads\leningradci_u_gromkogovoritelya_gkonovalov_1943.83qy0bzaez48gs4g4go4ggwo.ejcuplo1l0oo0sk8c40s8osc4.th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Левитан — Вставай , страна огромная.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9999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Zona Downloads\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Zona Downloads\ABGxiw84Ib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Экран (4:3)</PresentationFormat>
  <Paragraphs>0</Paragraphs>
  <Slides>14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Uer</dc:creator>
  <cp:lastModifiedBy>1</cp:lastModifiedBy>
  <cp:revision>7</cp:revision>
  <dcterms:created xsi:type="dcterms:W3CDTF">2019-05-07T00:39:48Z</dcterms:created>
  <dcterms:modified xsi:type="dcterms:W3CDTF">2019-05-07T02:12:00Z</dcterms:modified>
</cp:coreProperties>
</file>